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8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TO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82880" y="502920"/>
            <a:ext cx="877824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DMV THROWERS</a:t>
            </a:r>
            <a:endParaRPr lang="en-US" sz="68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spc="5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YO-YO &amp; SKILL TOY CLUB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2286000" y="2377440"/>
            <a:ext cx="4572000" cy="36576"/>
          </a:xfrm>
          <a:prstGeom prst="rect">
            <a:avLst/>
          </a:prstGeom>
          <a:solidFill>
            <a:srgbClr val="444466"/>
          </a:solidFill>
          <a:ln w="12700">
            <a:solidFill>
              <a:srgbClr val="44446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505456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to attend  ·  All ages  ·  All skill levels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2962656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3rd Sunday  ·  1–4 PM  ·  Arlington Central Library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0" y="4791456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DC · MD · VA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1005840"/>
            <a:ext cx="85953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HAPPY THROWING.</a:t>
            </a:r>
            <a:endParaRPr lang="en-US" sz="7200" dirty="0"/>
          </a:p>
        </p:txBody>
      </p:sp>
      <p:sp>
        <p:nvSpPr>
          <p:cNvPr id="5" name="Shape 3"/>
          <p:cNvSpPr/>
          <p:nvPr/>
        </p:nvSpPr>
        <p:spPr>
          <a:xfrm>
            <a:off x="2286000" y="2999232"/>
            <a:ext cx="4572000" cy="3657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12724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need help — just ask.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376732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ko.fi/dmvthrowers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0" y="4791456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DC · MD · VA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0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2296"/>
            <a:ext cx="9144000" cy="6858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2296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RESPECT THE GEAR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411480" y="969264"/>
            <a:ext cx="8321040" cy="1051560"/>
          </a:xfrm>
          <a:prstGeom prst="rect">
            <a:avLst/>
          </a:prstGeom>
          <a:solidFill>
            <a:srgbClr val="1E2545"/>
          </a:solidFill>
          <a:ln w="12700">
            <a:solidFill>
              <a:srgbClr val="2A305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969264"/>
            <a:ext cx="109728" cy="105156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024128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touch someone else's yo-yo without asking first.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1472184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9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Yo-yos are personal gear. Some are expensive, tuned, or sentimental. Always ask.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11480" y="2203704"/>
            <a:ext cx="8321040" cy="1051560"/>
          </a:xfrm>
          <a:prstGeom prst="rect">
            <a:avLst/>
          </a:prstGeom>
          <a:solidFill>
            <a:srgbClr val="1E2545"/>
          </a:solidFill>
          <a:ln w="12700">
            <a:solidFill>
              <a:srgbClr val="2A305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11480" y="2203704"/>
            <a:ext cx="109728" cy="105156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258568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cut someone's string without asking first.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640080" y="2706624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9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string setup takes time. Never cut it off — even to help — without permission.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11480" y="3438144"/>
            <a:ext cx="8321040" cy="1051560"/>
          </a:xfrm>
          <a:prstGeom prst="rect">
            <a:avLst/>
          </a:prstGeom>
          <a:solidFill>
            <a:srgbClr val="1E2545"/>
          </a:solidFill>
          <a:ln w="12700">
            <a:solidFill>
              <a:srgbClr val="2A305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11480" y="3438144"/>
            <a:ext cx="109728" cy="105156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493008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unscrew a yo-yo you don't own without asking first.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40080" y="3941064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9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Screwing a yo-yo incorrectly can strip the axle. Repairs belong to the owner.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0" y="4791456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DC · MD · VA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2296"/>
            <a:ext cx="9144000" cy="685800"/>
          </a:xfrm>
          <a:prstGeom prst="rect">
            <a:avLst/>
          </a:prstGeom>
          <a:solidFill>
            <a:srgbClr val="1A1F36"/>
          </a:solidFill>
          <a:ln w="12700">
            <a:solidFill>
              <a:srgbClr val="1A1F3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2296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SAFETY RULES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411480" y="950976"/>
            <a:ext cx="4069080" cy="1572768"/>
          </a:xfrm>
          <a:prstGeom prst="rect">
            <a:avLst/>
          </a:prstGeom>
          <a:solidFill>
            <a:srgbClr val="1A1F36"/>
          </a:solidFill>
          <a:ln w="12700">
            <a:solidFill>
              <a:srgbClr val="1A1F3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950976"/>
            <a:ext cx="502920" cy="15727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950976"/>
            <a:ext cx="502920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005840" y="1060704"/>
            <a:ext cx="34015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throw radius before every throw.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005840" y="1728216"/>
            <a:ext cx="34015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9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around — make sure no one is within range.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800600" y="950976"/>
            <a:ext cx="4069080" cy="1572768"/>
          </a:xfrm>
          <a:prstGeom prst="rect">
            <a:avLst/>
          </a:prstGeom>
          <a:solidFill>
            <a:srgbClr val="1A1F36"/>
          </a:solidFill>
          <a:ln w="12700">
            <a:solidFill>
              <a:srgbClr val="1A1F3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00600" y="950976"/>
            <a:ext cx="502920" cy="15727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950976"/>
            <a:ext cx="502920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5394960" y="1060704"/>
            <a:ext cx="34015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swing your yo-yo like a flail.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5394960" y="1728216"/>
            <a:ext cx="34015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9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 swings in a crowded space can seriously hurt someone.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11480" y="2779776"/>
            <a:ext cx="4069080" cy="1572768"/>
          </a:xfrm>
          <a:prstGeom prst="rect">
            <a:avLst/>
          </a:prstGeom>
          <a:solidFill>
            <a:srgbClr val="1A1F36"/>
          </a:solidFill>
          <a:ln w="12700">
            <a:solidFill>
              <a:srgbClr val="1A1F3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11480" y="2779776"/>
            <a:ext cx="502920" cy="15727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2779776"/>
            <a:ext cx="502920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19" name="Text 17"/>
          <p:cNvSpPr/>
          <p:nvPr/>
        </p:nvSpPr>
        <p:spPr>
          <a:xfrm>
            <a:off x="1005840" y="2889504"/>
            <a:ext cx="34015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Always wear the slipknot on your finger.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005840" y="3557016"/>
            <a:ext cx="34015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9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yo-yo flies off mid-throw it becomes a projectile.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800600" y="2779776"/>
            <a:ext cx="4069080" cy="1572768"/>
          </a:xfrm>
          <a:prstGeom prst="rect">
            <a:avLst/>
          </a:prstGeom>
          <a:solidFill>
            <a:srgbClr val="1A1F36"/>
          </a:solidFill>
          <a:ln w="12700">
            <a:solidFill>
              <a:srgbClr val="1A1F3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00600" y="2779776"/>
            <a:ext cx="502920" cy="15727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00600" y="2779776"/>
            <a:ext cx="502920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000" dirty="0"/>
          </a:p>
        </p:txBody>
      </p:sp>
      <p:sp>
        <p:nvSpPr>
          <p:cNvPr id="24" name="Text 22"/>
          <p:cNvSpPr/>
          <p:nvPr/>
        </p:nvSpPr>
        <p:spPr>
          <a:xfrm>
            <a:off x="5394960" y="2889504"/>
            <a:ext cx="340156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F0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Give others space and speak up if you need room.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5394960" y="3557016"/>
            <a:ext cx="340156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9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need more space for a trick, just ask.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0" y="4791456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DC · MD · VA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2296"/>
            <a:ext cx="9144000" cy="68580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2296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RULES</a:t>
            </a:r>
            <a:endParaRPr lang="en-US" sz="3400" dirty="0"/>
          </a:p>
        </p:txBody>
      </p:sp>
      <p:sp>
        <p:nvSpPr>
          <p:cNvPr id="6" name="Shape 4"/>
          <p:cNvSpPr/>
          <p:nvPr/>
        </p:nvSpPr>
        <p:spPr>
          <a:xfrm>
            <a:off x="411480" y="969264"/>
            <a:ext cx="658368" cy="6583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969264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207008" y="987552"/>
            <a:ext cx="7589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Help each other.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207008" y="1353312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someone is struggling with a trick you know, offer to help. Share what you know.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11480" y="1728216"/>
            <a:ext cx="658368" cy="6583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728216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207008" y="1746504"/>
            <a:ext cx="7589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 skill levels are equal here.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207008" y="2112264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clown on beginners. Everyone started somewhere, including you.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11480" y="2487168"/>
            <a:ext cx="658368" cy="6583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248716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207008" y="2505456"/>
            <a:ext cx="7589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generous with string.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207008" y="2871216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have extras and someone needs one, share. The club has string too — just ask.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11480" y="3246120"/>
            <a:ext cx="658368" cy="6583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1480" y="324612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1207008" y="3264408"/>
            <a:ext cx="7589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Leave the space cleaner than you found it.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207008" y="3630168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up your string scraps, box things up, push in chairs before you leave.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11480" y="4005072"/>
            <a:ext cx="658368" cy="658368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40050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800" dirty="0"/>
          </a:p>
        </p:txBody>
      </p:sp>
      <p:sp>
        <p:nvSpPr>
          <p:cNvPr id="24" name="Text 22"/>
          <p:cNvSpPr/>
          <p:nvPr/>
        </p:nvSpPr>
        <p:spPr>
          <a:xfrm>
            <a:off x="1207008" y="4023360"/>
            <a:ext cx="7589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Identify yourself if you post about club.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1207008" y="4389120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you're posting photos or video from the meetup, tag @dmv_throwers.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0" y="4791456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DC · MD · VA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810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0D1021"/>
          </a:solidFill>
          <a:ln w="12700">
            <a:solidFill>
              <a:srgbClr val="0D1021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0D1021"/>
          </a:solidFill>
          <a:ln w="12700">
            <a:solidFill>
              <a:srgbClr val="0D102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09728"/>
            <a:ext cx="84124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8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GEAR RULES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932688"/>
            <a:ext cx="8046720" cy="1024128"/>
          </a:xfrm>
          <a:prstGeom prst="rect">
            <a:avLst/>
          </a:prstGeom>
          <a:solidFill>
            <a:srgbClr val="B00020"/>
          </a:solidFill>
          <a:ln w="12700">
            <a:solidFill>
              <a:srgbClr val="CC002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932688"/>
            <a:ext cx="1024128" cy="1024128"/>
          </a:xfrm>
          <a:prstGeom prst="rect">
            <a:avLst/>
          </a:prstGeom>
          <a:solidFill>
            <a:srgbClr val="0D1021"/>
          </a:solidFill>
          <a:ln w="12700">
            <a:solidFill>
              <a:srgbClr val="0D102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932688"/>
            <a:ext cx="102412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1691640" y="932688"/>
            <a:ext cx="681228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touch someone else's yo-yo without asking.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548640" y="2194560"/>
            <a:ext cx="8046720" cy="1024128"/>
          </a:xfrm>
          <a:prstGeom prst="rect">
            <a:avLst/>
          </a:prstGeom>
          <a:solidFill>
            <a:srgbClr val="B00020"/>
          </a:solidFill>
          <a:ln w="12700">
            <a:solidFill>
              <a:srgbClr val="CC002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2194560"/>
            <a:ext cx="1024128" cy="1024128"/>
          </a:xfrm>
          <a:prstGeom prst="rect">
            <a:avLst/>
          </a:prstGeom>
          <a:solidFill>
            <a:srgbClr val="0D1021"/>
          </a:solidFill>
          <a:ln w="12700">
            <a:solidFill>
              <a:srgbClr val="0D102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194560"/>
            <a:ext cx="102412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4400" dirty="0"/>
          </a:p>
        </p:txBody>
      </p:sp>
      <p:sp>
        <p:nvSpPr>
          <p:cNvPr id="14" name="Text 12"/>
          <p:cNvSpPr/>
          <p:nvPr/>
        </p:nvSpPr>
        <p:spPr>
          <a:xfrm>
            <a:off x="1691640" y="2194560"/>
            <a:ext cx="681228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cut someone's string without asking.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48640" y="3456432"/>
            <a:ext cx="8046720" cy="1024128"/>
          </a:xfrm>
          <a:prstGeom prst="rect">
            <a:avLst/>
          </a:prstGeom>
          <a:solidFill>
            <a:srgbClr val="B00020"/>
          </a:solidFill>
          <a:ln w="12700">
            <a:solidFill>
              <a:srgbClr val="CC0022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48640" y="3456432"/>
            <a:ext cx="1024128" cy="1024128"/>
          </a:xfrm>
          <a:prstGeom prst="rect">
            <a:avLst/>
          </a:prstGeom>
          <a:solidFill>
            <a:srgbClr val="0D1021"/>
          </a:solidFill>
          <a:ln w="12700">
            <a:solidFill>
              <a:srgbClr val="0D102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3456432"/>
            <a:ext cx="1024128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4400" dirty="0"/>
          </a:p>
        </p:txBody>
      </p:sp>
      <p:sp>
        <p:nvSpPr>
          <p:cNvPr id="18" name="Text 16"/>
          <p:cNvSpPr/>
          <p:nvPr/>
        </p:nvSpPr>
        <p:spPr>
          <a:xfrm>
            <a:off x="1691640" y="3456432"/>
            <a:ext cx="681228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unscrew a yo-yo you don't own without asking.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57200" y="464515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F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in doubt — just ask first.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0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37160"/>
            <a:ext cx="8412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DMV THROWERS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457200" y="76809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spc="6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YO-YO &amp; SKILL TOY CLUB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1371600" y="1115568"/>
            <a:ext cx="6400800" cy="36576"/>
          </a:xfrm>
          <a:prstGeom prst="rect">
            <a:avLst/>
          </a:prstGeom>
          <a:solidFill>
            <a:srgbClr val="333355"/>
          </a:solidFill>
          <a:ln w="12700">
            <a:solidFill>
              <a:srgbClr val="3333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234440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920240" y="1234440"/>
            <a:ext cx="6858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3rd Sunday  ·  1–4 PM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48640" y="1801368"/>
            <a:ext cx="8046720" cy="18288"/>
          </a:xfrm>
          <a:prstGeom prst="rect">
            <a:avLst/>
          </a:prstGeom>
          <a:solidFill>
            <a:srgbClr val="252540"/>
          </a:solidFill>
          <a:ln w="12700">
            <a:solidFill>
              <a:srgbClr val="25254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929384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920240" y="1929384"/>
            <a:ext cx="6858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Arlington Central Library  ·  1015 N Quincy St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548640" y="2496312"/>
            <a:ext cx="8046720" cy="18288"/>
          </a:xfrm>
          <a:prstGeom prst="rect">
            <a:avLst/>
          </a:prstGeom>
          <a:solidFill>
            <a:srgbClr val="252540"/>
          </a:solidFill>
          <a:ln w="12700">
            <a:solidFill>
              <a:srgbClr val="2525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624328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920240" y="2624328"/>
            <a:ext cx="6858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(Instagram · Threads · Facebook)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548640" y="3191256"/>
            <a:ext cx="8046720" cy="18288"/>
          </a:xfrm>
          <a:prstGeom prst="rect">
            <a:avLst/>
          </a:prstGeom>
          <a:solidFill>
            <a:srgbClr val="252540"/>
          </a:solidFill>
          <a:ln w="12700">
            <a:solidFill>
              <a:srgbClr val="25254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319272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920240" y="3319272"/>
            <a:ext cx="6858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dmvthrowers.club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548640" y="3886200"/>
            <a:ext cx="8046720" cy="18288"/>
          </a:xfrm>
          <a:prstGeom prst="rect">
            <a:avLst/>
          </a:prstGeom>
          <a:solidFill>
            <a:srgbClr val="252540"/>
          </a:solidFill>
          <a:ln w="12700">
            <a:solidFill>
              <a:srgbClr val="25254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4014216"/>
            <a:ext cx="1371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DONATE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920240" y="4014216"/>
            <a:ext cx="6858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ko.fi/dmvthrowers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0" y="4791456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DC · MD · VA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F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685800"/>
            <a:ext cx="822960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LEVEL</a:t>
            </a:r>
            <a:endParaRPr lang="en-US" sz="6000" dirty="0"/>
          </a:p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BELONGS HERE.</a:t>
            </a:r>
            <a:endParaRPr lang="en-US" sz="6000" dirty="0"/>
          </a:p>
        </p:txBody>
      </p:sp>
      <p:sp>
        <p:nvSpPr>
          <p:cNvPr id="5" name="Shape 3"/>
          <p:cNvSpPr/>
          <p:nvPr/>
        </p:nvSpPr>
        <p:spPr>
          <a:xfrm>
            <a:off x="1828800" y="3310128"/>
            <a:ext cx="5486400" cy="3657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438144"/>
            <a:ext cx="8229600" cy="11155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Beginners welcome.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Veterans welcome.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skill toys welcome.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0" y="4791456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DC · MD · VA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82296"/>
            <a:ext cx="9144000" cy="685800"/>
          </a:xfrm>
          <a:prstGeom prst="rect">
            <a:avLst/>
          </a:prstGeom>
          <a:solidFill>
            <a:srgbClr val="1A1F36"/>
          </a:solidFill>
          <a:ln w="12700">
            <a:solidFill>
              <a:srgbClr val="1A1F3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2296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SUPPORT THE CLUB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457200" y="960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DMV Throwers is free to attend and volunteer-run. If you want to support what we do: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11480" y="1536192"/>
            <a:ext cx="502920" cy="59436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536192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51560" y="1554480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Donate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18288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ko.fi/dmvthrowers — any amount helps cover strings, pads, lube, and gear for the club box.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11480" y="2304288"/>
            <a:ext cx="502920" cy="59436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2304288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051560" y="2322576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&amp; Share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051560" y="2596896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on Instagram, Threads, and Facebook. Tag us in your yo-yo posts.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11480" y="3072384"/>
            <a:ext cx="502920" cy="59436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3072384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051560" y="3090672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a friend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51560" y="3364992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throwers are always welcome. The more the community grows, the better the meetups get.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11480" y="3840480"/>
            <a:ext cx="502920" cy="59436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840480"/>
            <a:ext cx="502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051560" y="3858768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F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051560" y="413308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run the space, teach new members, or take photos. Talk to an organizer if you're interested.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0" y="4791456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DC · MD · VA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0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65776"/>
            <a:ext cx="9144000" cy="82296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56032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800" kern="0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COMING UP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914400" y="804672"/>
            <a:ext cx="7315200" cy="2331720"/>
          </a:xfrm>
          <a:prstGeom prst="rect">
            <a:avLst/>
          </a:prstGeom>
          <a:solidFill>
            <a:srgbClr val="C8102E"/>
          </a:solidFill>
          <a:ln w="12700">
            <a:solidFill>
              <a:srgbClr val="C810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877824"/>
            <a:ext cx="71323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VIRGINIA STATE</a:t>
            </a:r>
            <a:endParaRPr lang="en-US" sz="4400" dirty="0"/>
          </a:p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YO-YO CONTEST 2026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457200" y="3310128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F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VSYC-26 is coming to the DMV.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373075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Divisions · Freestyle · Community  ·  Stay tuned for venue and date announcements.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169664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810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 @dmv_throwers for all updates.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0" y="4791456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@DMV_THROWERS  ·  dmvthrowers.club  ·  DC · MD · VA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DMV Throwers Club Display</dc:title>
  <dc:subject>PptxGenJS Presentation</dc:subject>
  <dc:creator>DMV Throwers Yo-Yo &amp; Skill Toy Club</dc:creator>
  <cp:lastModifiedBy>DMV Throwers Yo-Yo &amp; Skill Toy Club</cp:lastModifiedBy>
  <cp:revision>1</cp:revision>
  <dcterms:created xsi:type="dcterms:W3CDTF">2026-03-23T23:08:37Z</dcterms:created>
  <dcterms:modified xsi:type="dcterms:W3CDTF">2026-03-23T23:08:37Z</dcterms:modified>
</cp:coreProperties>
</file>